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6" r:id="rId5"/>
    <p:sldId id="277" r:id="rId6"/>
    <p:sldId id="281" r:id="rId7"/>
    <p:sldId id="278" r:id="rId8"/>
    <p:sldId id="280" r:id="rId9"/>
    <p:sldId id="259" r:id="rId10"/>
    <p:sldId id="260" r:id="rId11"/>
    <p:sldId id="261" r:id="rId12"/>
    <p:sldId id="263" r:id="rId13"/>
    <p:sldId id="282" r:id="rId14"/>
    <p:sldId id="264" r:id="rId15"/>
    <p:sldId id="265" r:id="rId16"/>
    <p:sldId id="266" r:id="rId17"/>
    <p:sldId id="267" r:id="rId18"/>
    <p:sldId id="269" r:id="rId19"/>
    <p:sldId id="270" r:id="rId20"/>
    <p:sldId id="271" r:id="rId21"/>
    <p:sldId id="283" r:id="rId22"/>
    <p:sldId id="273" r:id="rId23"/>
    <p:sldId id="284" r:id="rId24"/>
    <p:sldId id="274" r:id="rId25"/>
    <p:sldId id="275" r:id="rId26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28"/>
    </p:embeddedFont>
    <p:embeddedFont>
      <p:font typeface="Franklin Gothic" panose="020B0603020102020204" pitchFamily="34" charset="0"/>
      <p:bold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  <p:embeddedFont>
      <p:font typeface="Roboto Mono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8" roundtripDataSignature="AMtx7mhYEbwGG3f1b1SqKVo0Lxfrxkt6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1"/>
    <p:restoredTop sz="96341"/>
  </p:normalViewPr>
  <p:slideViewPr>
    <p:cSldViewPr snapToGrid="0" snapToObjects="1">
      <p:cViewPr varScale="1">
        <p:scale>
          <a:sx n="82" d="100"/>
          <a:sy n="82" d="100"/>
        </p:scale>
        <p:origin x="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26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968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072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28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12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09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36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9350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2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Google Shape;19;p2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2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2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28" name="Google Shape;28;p24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25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31" name="Google Shape;31;p25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" name="Google Shape;32;p25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1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3" name="Google Shape;33;p2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34" name="Google Shape;3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40" name="Google Shape;40;p26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53" name="Google Shape;53;p28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9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9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63;p2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DESARROLLO WEB</a:t>
            </a:r>
            <a:endParaRPr/>
          </a:p>
        </p:txBody>
      </p:sp>
      <p:sp>
        <p:nvSpPr>
          <p:cNvPr id="71" name="Google Shape;71;p1"/>
          <p:cNvSpPr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>
              <a:gd name="adj" fmla="val 16667"/>
            </a:avLst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PGY3121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Django es un </a:t>
            </a:r>
            <a:r>
              <a:rPr lang="es-ES" dirty="0" err="1"/>
              <a:t>framework</a:t>
            </a:r>
            <a:r>
              <a:rPr lang="es-ES" dirty="0"/>
              <a:t> web escrito en Python, es decir, nos dará un marco de trabajo compuesto de un conjunto de librerías y buenas prácticas para desarrollar sitios web.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Django está </a:t>
            </a:r>
            <a:r>
              <a:rPr lang="es-ES" dirty="0"/>
              <a:t>pensado para agilizar tareas repetitivas de todo sitio web, por ejemplo hacer los mantenedores de las tablas de una base de datos.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QUE ES DJANGO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98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Django está basado en MVC, es decir divide su lógica en el Modelo, la Vista y el Controlador.</a:t>
            </a:r>
            <a:endParaRPr dirty="0"/>
          </a:p>
        </p:txBody>
      </p:sp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QUE ES DJANGO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CD5DF96-0AA7-6F45-95D8-F8714D19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213" y="2535780"/>
            <a:ext cx="3736452" cy="2697438"/>
          </a:xfrm>
          <a:prstGeom prst="rect">
            <a:avLst/>
          </a:prstGeom>
        </p:spPr>
      </p:pic>
      <p:sp>
        <p:nvSpPr>
          <p:cNvPr id="5" name="Google Shape;98;p6">
            <a:extLst>
              <a:ext uri="{FF2B5EF4-FFF2-40B4-BE49-F238E27FC236}">
                <a16:creationId xmlns:a16="http://schemas.microsoft.com/office/drawing/2014/main" id="{780C9289-4062-3F45-9F77-4FB2A979B754}"/>
              </a:ext>
            </a:extLst>
          </p:cNvPr>
          <p:cNvSpPr txBox="1">
            <a:spLocks/>
          </p:cNvSpPr>
          <p:nvPr/>
        </p:nvSpPr>
        <p:spPr>
          <a:xfrm>
            <a:off x="294150" y="2102620"/>
            <a:ext cx="4640457" cy="457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" dirty="0"/>
              <a:t>Implementa una modificación al MVC tradicional y utiliza un nuevo patrón llamado </a:t>
            </a:r>
            <a:r>
              <a:rPr lang="es-ES" b="1" dirty="0"/>
              <a:t>MTV es decir </a:t>
            </a:r>
            <a:r>
              <a:rPr lang="es-ES" b="1" dirty="0" err="1"/>
              <a:t>Model</a:t>
            </a:r>
            <a:r>
              <a:rPr lang="es-ES" b="1" dirty="0"/>
              <a:t> </a:t>
            </a:r>
            <a:r>
              <a:rPr lang="es-ES" b="1" dirty="0" err="1"/>
              <a:t>Template</a:t>
            </a:r>
            <a:r>
              <a:rPr lang="es-ES" b="1" dirty="0"/>
              <a:t> View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Un </a:t>
            </a:r>
            <a:r>
              <a:rPr lang="es-ES" b="1" dirty="0" err="1"/>
              <a:t>Template</a:t>
            </a:r>
            <a:r>
              <a:rPr lang="es-ES" dirty="0"/>
              <a:t> en Django es el encargado de mantener todo lo que contiene el navegador, con lo cual provee mejoras sustanciales a los desarrolladores Front-</a:t>
            </a:r>
            <a:r>
              <a:rPr lang="es-ES" dirty="0" err="1"/>
              <a:t>End</a:t>
            </a:r>
            <a:r>
              <a:rPr lang="es-ES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187803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INSTALACIÓN Y CONFIGURACIÓN DE DJANGO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121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Django es un </a:t>
            </a:r>
            <a:r>
              <a:rPr lang="es-ES" dirty="0" err="1">
                <a:latin typeface="Calibri"/>
                <a:ea typeface="Calibri"/>
                <a:cs typeface="Calibri"/>
                <a:sym typeface="Calibri"/>
              </a:rPr>
              <a:t>framework</a:t>
            </a: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 programado en Python, por lo tanto lo primero es conseguir Python. </a:t>
            </a:r>
            <a:r>
              <a:rPr lang="es-ES" dirty="0"/>
              <a:t>Si tienes Linux o Mac, viene pre instalado.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196850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FC525A0-857D-DE4A-9C50-B3978538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425" y="2165130"/>
            <a:ext cx="3503869" cy="3978166"/>
          </a:xfrm>
          <a:prstGeom prst="rect">
            <a:avLst/>
          </a:prstGeom>
        </p:spPr>
      </p:pic>
      <p:sp>
        <p:nvSpPr>
          <p:cNvPr id="6" name="Google Shape;128;p9">
            <a:extLst>
              <a:ext uri="{FF2B5EF4-FFF2-40B4-BE49-F238E27FC236}">
                <a16:creationId xmlns:a16="http://schemas.microsoft.com/office/drawing/2014/main" id="{17A6A517-90E9-3144-9FB3-4070068E6E13}"/>
              </a:ext>
            </a:extLst>
          </p:cNvPr>
          <p:cNvSpPr txBox="1">
            <a:spLocks/>
          </p:cNvSpPr>
          <p:nvPr/>
        </p:nvSpPr>
        <p:spPr>
          <a:xfrm>
            <a:off x="294150" y="2434991"/>
            <a:ext cx="4929275" cy="152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" dirty="0"/>
              <a:t>En el caso de Windows debes instalar Python y </a:t>
            </a:r>
            <a:r>
              <a:rPr lang="es-ES" dirty="0" err="1"/>
              <a:t>pip</a:t>
            </a:r>
            <a:r>
              <a:rPr lang="es-ES" dirty="0"/>
              <a:t>.</a:t>
            </a:r>
          </a:p>
          <a:p>
            <a:pPr indent="-228600">
              <a:buFont typeface="Franklin Gothic"/>
              <a:buNone/>
            </a:pPr>
            <a:endParaRPr lang="es-ES" dirty="0"/>
          </a:p>
          <a:p>
            <a:pPr marL="1968500" lvl="4" indent="0">
              <a:buFont typeface="Franklin Gothic"/>
              <a:buNone/>
            </a:pPr>
            <a:endParaRPr lang="es-E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79E0-838F-914B-96DA-586FA5A7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7" y="3546698"/>
            <a:ext cx="4243902" cy="259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46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Cuando termine la instalación, abre la consola de tu sistema operativo (CMD) y escribe Python, eso debería mostrar una línea de información como la siguiente.</a:t>
            </a:r>
            <a:endParaRPr dirty="0"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196850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5C8C96-3248-E142-9DF8-29377709F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2796761"/>
            <a:ext cx="83185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Revisa si pip está instalado, escribiendo pip desde la consola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CFA723-BCBD-AF46-9E3F-CA39BD4E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0" y="1922394"/>
            <a:ext cx="8331200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Instala Django usando el siguiente comando desde la consola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 dirty="0" err="1"/>
              <a:t>pip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</a:t>
            </a:r>
            <a:r>
              <a:rPr lang="es-ES" dirty="0" err="1"/>
              <a:t>django</a:t>
            </a:r>
            <a:endParaRPr lang="es-ES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endParaRPr lang="es-ES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endParaRPr lang="es-ES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endParaRPr lang="es-ES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endParaRPr lang="es-ES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endParaRPr lang="es-ES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endParaRPr lang="es-ES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endParaRPr lang="es-ES" dirty="0"/>
          </a:p>
          <a:p>
            <a:pPr lvl="1"/>
            <a:r>
              <a:rPr lang="es-ES" dirty="0"/>
              <a:t>Python –m </a:t>
            </a:r>
            <a:r>
              <a:rPr lang="es-ES" dirty="0" err="1"/>
              <a:t>django</a:t>
            </a:r>
            <a:r>
              <a:rPr lang="es-ES" dirty="0"/>
              <a:t> --</a:t>
            </a:r>
            <a:r>
              <a:rPr lang="es-ES" dirty="0" err="1"/>
              <a:t>version</a:t>
            </a:r>
            <a:endParaRPr lang="es-ES"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143" name="Google Shape;143;p1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62F7A43-C273-8745-9ACF-20B294DB1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251711"/>
            <a:ext cx="8178800" cy="19558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02B6F16-9734-6A4D-92CE-A30902530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5072405"/>
            <a:ext cx="50673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Es posible configurar Django para trabajar con un entorno virtual o un entorno local.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En un entorno local sólo tienes una versión de Python y una de Django.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En un entorno virtual puedes tener distintas versiones de Python y de Django conviviendo, así por ejemplo podrías igualar los entornos de desarrollo prueba y producción.</a:t>
            </a:r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dirty="0"/>
              <a:t>Nos vamos al disco C y creamos un directorio llamado </a:t>
            </a:r>
            <a:r>
              <a:rPr lang="es-ES" dirty="0" err="1"/>
              <a:t>ProyectosDjango</a:t>
            </a: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Luego entramos al directorio que acabamos de crear y creamos nuestro primer proyecto con Django.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Fíjate que el comando </a:t>
            </a:r>
            <a:r>
              <a:rPr lang="es-ES" b="1" dirty="0" err="1"/>
              <a:t>django-admin</a:t>
            </a:r>
            <a:r>
              <a:rPr lang="es-ES" b="1" dirty="0"/>
              <a:t> </a:t>
            </a:r>
            <a:r>
              <a:rPr lang="es-ES" b="1" dirty="0" err="1"/>
              <a:t>startproyect</a:t>
            </a:r>
            <a:r>
              <a:rPr lang="es-ES" b="1" dirty="0"/>
              <a:t> </a:t>
            </a:r>
            <a:r>
              <a:rPr lang="es-ES" b="1" dirty="0" err="1"/>
              <a:t>TestDjango</a:t>
            </a:r>
            <a:r>
              <a:rPr lang="es-ES" b="1" dirty="0"/>
              <a:t> </a:t>
            </a:r>
            <a:r>
              <a:rPr lang="es-ES" dirty="0"/>
              <a:t>crear al proyecto llamado </a:t>
            </a:r>
            <a:r>
              <a:rPr lang="es-ES" b="1" dirty="0" err="1"/>
              <a:t>TestDjango</a:t>
            </a:r>
            <a:r>
              <a:rPr lang="es-ES" dirty="0"/>
              <a:t> configurando todos los archivos necesarios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81" y="3485133"/>
            <a:ext cx="6168299" cy="127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Si entramos al directorio recién creado y listamos su contenido podremos ver lo siguiente: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Fíjate que se crea un directorio llamado </a:t>
            </a:r>
            <a:r>
              <a:rPr lang="es-ES" dirty="0" err="1"/>
              <a:t>TestDjango</a:t>
            </a:r>
            <a:r>
              <a:rPr lang="es-ES" dirty="0"/>
              <a:t> y un archivo llamado </a:t>
            </a:r>
            <a:r>
              <a:rPr lang="es-ES" b="1" dirty="0" err="1"/>
              <a:t>manage.py</a:t>
            </a:r>
            <a:endParaRPr b="1" dirty="0"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172" name="Google Shape;1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5410" y="2175999"/>
            <a:ext cx="5433180" cy="300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196681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INTRODUCCIÓN AL FRAMEWORK DJANGO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El archivo </a:t>
            </a:r>
            <a:r>
              <a:rPr lang="es-ES" dirty="0" err="1"/>
              <a:t>manage.py</a:t>
            </a:r>
            <a:r>
              <a:rPr lang="es-ES" dirty="0"/>
              <a:t> es el encargado de ayudar a la ejecución y compilación de los proyectos en Django.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Y veamos como queda el directorio </a:t>
            </a:r>
            <a:r>
              <a:rPr lang="es-ES" b="1" dirty="0" err="1"/>
              <a:t>TestDjango</a:t>
            </a:r>
            <a:endParaRPr b="1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84287E9-A7FE-F947-B45F-AE8878A7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68" y="2975805"/>
            <a:ext cx="3359063" cy="33805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Nuestro próximo paso será nuestro propio aplicación para dejar en ella nuestro propio código para esto utilizaron el archivo </a:t>
            </a:r>
            <a:r>
              <a:rPr lang="es-ES" dirty="0" err="1"/>
              <a:t>manage.py</a:t>
            </a:r>
            <a:r>
              <a:rPr lang="es-ES" dirty="0"/>
              <a:t>  desde la consola del Visual Studio </a:t>
            </a:r>
            <a:r>
              <a:rPr lang="es-ES" dirty="0" err="1"/>
              <a:t>code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lang="es-ES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Al crear nuestra aplicación o modulo llamado </a:t>
            </a:r>
            <a:r>
              <a:rPr lang="es-ES" dirty="0" err="1"/>
              <a:t>core</a:t>
            </a:r>
            <a:r>
              <a:rPr lang="es-ES" dirty="0"/>
              <a:t> veremos lo siguiente 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b="1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178" name="Google Shape;178;p1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A95962-A639-BB4C-A030-F9285C9B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572533"/>
            <a:ext cx="7200900" cy="6858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B2CBCBA-997F-BA4C-98F4-65560DB16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301" y="3845558"/>
            <a:ext cx="1717398" cy="27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95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En este momento estamos listos para configurar nuestro aplicación </a:t>
            </a:r>
            <a:r>
              <a:rPr lang="es-ES" dirty="0" err="1"/>
              <a:t>core</a:t>
            </a:r>
            <a:endParaRPr lang="es-ES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06A89E-4C4A-CE46-820A-C3795ECAB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73" y="2442575"/>
            <a:ext cx="5663148" cy="29092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Ahora podemos probar si todo está OK, debemos levantar un servidor web, por suerte Django viene con un servidor web liviano para realizar pruebas. Para activarlo, debemos escribir:</a:t>
            </a: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 b="1" dirty="0" err="1"/>
              <a:t>python</a:t>
            </a:r>
            <a:r>
              <a:rPr lang="es-ES" b="1" dirty="0"/>
              <a:t> </a:t>
            </a:r>
            <a:r>
              <a:rPr lang="es-ES" b="1" dirty="0" err="1"/>
              <a:t>manage.py</a:t>
            </a:r>
            <a:r>
              <a:rPr lang="es-ES" b="1" dirty="0"/>
              <a:t> </a:t>
            </a:r>
            <a:r>
              <a:rPr lang="es-ES" b="1" dirty="0" err="1"/>
              <a:t>runserver</a:t>
            </a:r>
            <a:endParaRPr lang="es-ES" b="1" dirty="0"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s-ES" dirty="0"/>
          </a:p>
          <a:p>
            <a:pPr marL="5334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s-ES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8A5AE8-75EA-2547-A564-6AC3954C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288115"/>
            <a:ext cx="8356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32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Ahora abrimos el navegador y tipeamos la URL que nos indica el servidor </a:t>
            </a: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871" y="2458976"/>
            <a:ext cx="8464257" cy="40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INSTALACIÓN DE DJANGO</a:t>
            </a:r>
            <a:endParaRPr/>
          </a:p>
        </p:txBody>
      </p:sp>
      <p:pic>
        <p:nvPicPr>
          <p:cNvPr id="206" name="Google Shape;20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809" y="1656076"/>
            <a:ext cx="8234381" cy="422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EN ESTA SESIÓN	</a:t>
            </a:r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Qué es el patrón MVC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Qué es Django.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Instalación y configuración de Django.</a:t>
            </a:r>
            <a:endParaRPr dirty="0"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QUÉ ES EL PATRÓN MVC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138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s-ES" dirty="0"/>
              <a:t>Los estilos y patrones arquitectónicos son las composiciones que han sido usadas por largo tiempo y por muchos dominios diferentes, y que han sido documentados y compartidos.</a:t>
            </a:r>
          </a:p>
          <a:p>
            <a:endParaRPr lang="es-ES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s-ES" dirty="0"/>
              <a:t>El </a:t>
            </a:r>
            <a:r>
              <a:rPr lang="es-ES" b="1" dirty="0"/>
              <a:t>patrón arquitectónico </a:t>
            </a:r>
            <a:r>
              <a:rPr lang="es-ES" dirty="0"/>
              <a:t>al igual que el estilo impone la transformación del </a:t>
            </a:r>
            <a:r>
              <a:rPr lang="es-ES" b="1" dirty="0"/>
              <a:t>diseño de una arquitectura de software</a:t>
            </a:r>
            <a:r>
              <a:rPr lang="es-ES" dirty="0"/>
              <a:t>, sin embargo, el patrón es menos amplio y se centra en un aspecto de la arquitectura más que en el total de esta, el patrón impone una regla a la arquitectura, describe la manera en que el software manejará ciertos aspectos de su funcionalidad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 dirty="0"/>
              <a:t>ESTILOS Y PATRONES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A3E2E6-9C4F-5542-A154-0541ABF8E0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10" y="5168150"/>
            <a:ext cx="188849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6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El patrón MVC (</a:t>
            </a:r>
            <a:r>
              <a:rPr lang="es-ES" dirty="0" err="1"/>
              <a:t>Model</a:t>
            </a:r>
            <a:r>
              <a:rPr lang="es-ES" dirty="0"/>
              <a:t> View </a:t>
            </a:r>
            <a:r>
              <a:rPr lang="es-ES" dirty="0" err="1"/>
              <a:t>Controller</a:t>
            </a:r>
            <a:r>
              <a:rPr lang="es-ES" dirty="0"/>
              <a:t>) Modelo Vista Controlador, es un patrón de arquitectura que separa el funcionamiento de la aplicación en tres partes: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Modelo: Es el conjunto de clases encargadas de manejar los datos.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Vista: Es el conjunto de clases encargadas de generar lo que el usuario ve.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Controlador: Es el conjunto de clases que se encargan de procesar las solicitudes del usuario, ir a buscar, modificar, eliminar o insertar datos usando las clases del modelo y crear las vistas según los datos generados.</a:t>
            </a:r>
            <a:endParaRPr dirty="0"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PATRÓN MVC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38AF5D5-93C8-954C-99DD-76D86259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768" y="4288220"/>
            <a:ext cx="3167687" cy="24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6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El patrón MVC se implemento en la década de los 70 para aplicaciones de escritorio.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Con el paso de los años y las necesidades de las aplicaciones y los desarrolladores, el modelo se adaptó perfectamente al entorno Web.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Existen muchas implementaciones de MVC y variaciones de este que se han adaptado a las constantes necesidades de la industria del software</a:t>
            </a:r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PATRÓN MVC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093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92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El usuario solicita algo o realiza una acción, por ejemplo puede solicitar listar los clientes.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PATRÓN MVC</a:t>
            </a:r>
            <a:endParaRPr/>
          </a:p>
        </p:txBody>
      </p:sp>
      <p:sp>
        <p:nvSpPr>
          <p:cNvPr id="5" name="Google Shape;159;p14">
            <a:extLst>
              <a:ext uri="{FF2B5EF4-FFF2-40B4-BE49-F238E27FC236}">
                <a16:creationId xmlns:a16="http://schemas.microsoft.com/office/drawing/2014/main" id="{95269C06-C37A-4C44-A923-CD4A109057D0}"/>
              </a:ext>
            </a:extLst>
          </p:cNvPr>
          <p:cNvSpPr txBox="1">
            <a:spLocks/>
          </p:cNvSpPr>
          <p:nvPr/>
        </p:nvSpPr>
        <p:spPr>
          <a:xfrm>
            <a:off x="294150" y="2144110"/>
            <a:ext cx="5307864" cy="336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" dirty="0"/>
              <a:t>El controlador recibe la solicitud y solicita los datos al modelo, los datos los procesa y con ellos genera una nueva vista, la cual es enviada al usuario.</a:t>
            </a:r>
          </a:p>
          <a:p>
            <a:pPr indent="-228600">
              <a:buFont typeface="Franklin Gothic"/>
              <a:buNone/>
            </a:pPr>
            <a:endParaRPr lang="es-ES" dirty="0"/>
          </a:p>
          <a:p>
            <a:r>
              <a:rPr lang="es-ES" dirty="0"/>
              <a:t>El mismo proceso se repite para todas las solicitudes.</a:t>
            </a:r>
          </a:p>
          <a:p>
            <a:pPr indent="-228600">
              <a:buFont typeface="Franklin Gothic"/>
              <a:buNone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F13288-D9BB-7C47-90E5-24D58562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80" y="1816975"/>
            <a:ext cx="3150570" cy="426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5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QUÉ ES DJANGO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890</Words>
  <Application>Microsoft Macintosh PowerPoint</Application>
  <PresentationFormat>Presentación en pantalla (4:3)</PresentationFormat>
  <Paragraphs>105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Calibri</vt:lpstr>
      <vt:lpstr>Roboto Mono</vt:lpstr>
      <vt:lpstr>Arial</vt:lpstr>
      <vt:lpstr>Roboto Condensed</vt:lpstr>
      <vt:lpstr>Franklin Gothic</vt:lpstr>
      <vt:lpstr>Bebas Neue</vt:lpstr>
      <vt:lpstr>Tema de Office</vt:lpstr>
      <vt:lpstr>DESARROLLO WEB</vt:lpstr>
      <vt:lpstr>INTRODUCCIÓN AL FRAMEWORK DJANGO</vt:lpstr>
      <vt:lpstr>EN ESTA SESIÓN </vt:lpstr>
      <vt:lpstr>QUÉ ES EL PATRÓN MVC</vt:lpstr>
      <vt:lpstr>ESTILOS Y PATRONES</vt:lpstr>
      <vt:lpstr>PATRÓN MVC</vt:lpstr>
      <vt:lpstr>PATRÓN MVC</vt:lpstr>
      <vt:lpstr>PATRÓN MVC</vt:lpstr>
      <vt:lpstr>QUÉ ES DJANGO</vt:lpstr>
      <vt:lpstr>QUE ES DJANGO</vt:lpstr>
      <vt:lpstr>QUE ES DJANGO</vt:lpstr>
      <vt:lpstr>INSTALACIÓN Y CONFIGURACIÓN DE DJANGO</vt:lpstr>
      <vt:lpstr>INSTALACIÓN DE DJANGO</vt:lpstr>
      <vt:lpstr>INSTALACIÓN DE DJANGO</vt:lpstr>
      <vt:lpstr>INSTALACIÓN DE DJANGO</vt:lpstr>
      <vt:lpstr>INSTALACIÓN DE DJANGO</vt:lpstr>
      <vt:lpstr>INSTALACIÓN DE DJANGO</vt:lpstr>
      <vt:lpstr>INSTALACIÓN DE DJANGO</vt:lpstr>
      <vt:lpstr>INSTALACIÓN DE DJANGO</vt:lpstr>
      <vt:lpstr>INSTALACIÓN DE DJANGO</vt:lpstr>
      <vt:lpstr>INSTALACIÓN DE DJANGO</vt:lpstr>
      <vt:lpstr>INSTALACIÓN DE DJANGO</vt:lpstr>
      <vt:lpstr>INSTALACIÓN DE DJANGO</vt:lpstr>
      <vt:lpstr>INSTALACIÓN DE DJANGO</vt:lpstr>
      <vt:lpstr>INSTALACIÓN DE DJANGO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</dc:title>
  <cp:lastModifiedBy>Sandra Olea</cp:lastModifiedBy>
  <cp:revision>15</cp:revision>
  <dcterms:modified xsi:type="dcterms:W3CDTF">2020-08-22T00:26:17Z</dcterms:modified>
</cp:coreProperties>
</file>